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  <p:embeddedFont>
      <p:font typeface="Montserrat Ultra-Bold" charset="1" panose="000009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20407" y="6179469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23802" y="1063922"/>
            <a:ext cx="733549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Bari-Technologies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45090" y="7788295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35661" y="802763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1" y="0"/>
                </a:lnTo>
                <a:lnTo>
                  <a:pt x="288141" y="288142"/>
                </a:lnTo>
                <a:lnTo>
                  <a:pt x="0" y="288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0795" y="1063922"/>
            <a:ext cx="5089331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Summer Camp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18876" y="9461797"/>
            <a:ext cx="718449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>
                <a:solidFill>
                  <a:srgbClr val="5856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Salman  Ali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239" y="4386977"/>
            <a:ext cx="11754255" cy="136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11690" spc="-2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DAY-1 (CONT...)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239" y="2100239"/>
            <a:ext cx="11890258" cy="201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5"/>
              </a:lnSpc>
            </a:pPr>
            <a:r>
              <a:rPr lang="en-US" sz="9091" spc="-22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HOW DO  WEBSITES WORK 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7873" y="1738289"/>
            <a:ext cx="733549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Muslim Students League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16062" y="-6290494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83366" y="0"/>
            <a:ext cx="8204634" cy="10287000"/>
            <a:chOff x="0" y="0"/>
            <a:chExt cx="10939512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3254" t="0" r="11982" b="0"/>
            <a:stretch>
              <a:fillRect/>
            </a:stretch>
          </p:blipFill>
          <p:spPr>
            <a:xfrm flipH="false" flipV="false">
              <a:off x="0" y="0"/>
              <a:ext cx="10939512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6845085" y="-3817202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19340" y="455911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26999" y="7792999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99937" y="6668567"/>
            <a:ext cx="1447236" cy="361809"/>
          </a:xfrm>
          <a:custGeom>
            <a:avLst/>
            <a:gdLst/>
            <a:ahLst/>
            <a:cxnLst/>
            <a:rect r="r" b="b" t="t" l="l"/>
            <a:pathLst>
              <a:path h="361809" w="1447236">
                <a:moveTo>
                  <a:pt x="0" y="0"/>
                </a:moveTo>
                <a:lnTo>
                  <a:pt x="1447236" y="0"/>
                </a:lnTo>
                <a:lnTo>
                  <a:pt x="1447236" y="361809"/>
                </a:lnTo>
                <a:lnTo>
                  <a:pt x="0" y="361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68395" y="3453559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4" y="0"/>
                </a:lnTo>
                <a:lnTo>
                  <a:pt x="463084" y="463084"/>
                </a:lnTo>
                <a:lnTo>
                  <a:pt x="0" y="4630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7030376"/>
            <a:ext cx="279507" cy="279507"/>
          </a:xfrm>
          <a:custGeom>
            <a:avLst/>
            <a:gdLst/>
            <a:ahLst/>
            <a:cxnLst/>
            <a:rect r="r" b="b" t="t" l="l"/>
            <a:pathLst>
              <a:path h="279507" w="279507">
                <a:moveTo>
                  <a:pt x="0" y="0"/>
                </a:moveTo>
                <a:lnTo>
                  <a:pt x="279507" y="0"/>
                </a:lnTo>
                <a:lnTo>
                  <a:pt x="279507" y="279506"/>
                </a:lnTo>
                <a:lnTo>
                  <a:pt x="0" y="279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99937" y="4416061"/>
            <a:ext cx="10275038" cy="193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46"/>
              </a:lnSpc>
            </a:pPr>
            <a:r>
              <a:rPr lang="en-US" sz="14043" spc="-800">
                <a:solidFill>
                  <a:srgbClr val="5350A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00160"/>
          </a:xfrm>
          <a:custGeom>
            <a:avLst/>
            <a:gdLst/>
            <a:ahLst/>
            <a:cxnLst/>
            <a:rect r="r" b="b" t="t" l="l"/>
            <a:pathLst>
              <a:path h="8900160" w="18288000">
                <a:moveTo>
                  <a:pt x="0" y="0"/>
                </a:moveTo>
                <a:lnTo>
                  <a:pt x="18288000" y="0"/>
                </a:lnTo>
                <a:lnTo>
                  <a:pt x="18288000" y="8900160"/>
                </a:lnTo>
                <a:lnTo>
                  <a:pt x="0" y="8900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06840"/>
          </a:xfrm>
          <a:custGeom>
            <a:avLst/>
            <a:gdLst/>
            <a:ahLst/>
            <a:cxnLst/>
            <a:rect r="r" b="b" t="t" l="l"/>
            <a:pathLst>
              <a:path h="9006840" w="18288000">
                <a:moveTo>
                  <a:pt x="0" y="0"/>
                </a:moveTo>
                <a:lnTo>
                  <a:pt x="18288000" y="0"/>
                </a:lnTo>
                <a:lnTo>
                  <a:pt x="18288000" y="9006840"/>
                </a:lnTo>
                <a:lnTo>
                  <a:pt x="0" y="9006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1600"/>
          </a:xfrm>
          <a:custGeom>
            <a:avLst/>
            <a:gdLst/>
            <a:ahLst/>
            <a:cxnLst/>
            <a:rect r="r" b="b" t="t" l="l"/>
            <a:pathLst>
              <a:path h="8991600" w="18288000">
                <a:moveTo>
                  <a:pt x="0" y="0"/>
                </a:moveTo>
                <a:lnTo>
                  <a:pt x="18288000" y="0"/>
                </a:lnTo>
                <a:lnTo>
                  <a:pt x="18288000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06840"/>
          </a:xfrm>
          <a:custGeom>
            <a:avLst/>
            <a:gdLst/>
            <a:ahLst/>
            <a:cxnLst/>
            <a:rect r="r" b="b" t="t" l="l"/>
            <a:pathLst>
              <a:path h="9006840" w="18288000">
                <a:moveTo>
                  <a:pt x="0" y="0"/>
                </a:moveTo>
                <a:lnTo>
                  <a:pt x="18288000" y="0"/>
                </a:lnTo>
                <a:lnTo>
                  <a:pt x="18288000" y="9006840"/>
                </a:lnTo>
                <a:lnTo>
                  <a:pt x="0" y="9006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38260"/>
          </a:xfrm>
          <a:custGeom>
            <a:avLst/>
            <a:gdLst/>
            <a:ahLst/>
            <a:cxnLst/>
            <a:rect r="r" b="b" t="t" l="l"/>
            <a:pathLst>
              <a:path h="8938260" w="18288000">
                <a:moveTo>
                  <a:pt x="0" y="0"/>
                </a:moveTo>
                <a:lnTo>
                  <a:pt x="18288000" y="0"/>
                </a:lnTo>
                <a:lnTo>
                  <a:pt x="18288000" y="8938260"/>
                </a:lnTo>
                <a:lnTo>
                  <a:pt x="0" y="8938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8900"/>
          </a:xfrm>
          <a:custGeom>
            <a:avLst/>
            <a:gdLst/>
            <a:ahLst/>
            <a:cxnLst/>
            <a:rect r="r" b="b" t="t" l="l"/>
            <a:pathLst>
              <a:path h="10248900" w="18288000">
                <a:moveTo>
                  <a:pt x="0" y="0"/>
                </a:moveTo>
                <a:lnTo>
                  <a:pt x="18288000" y="0"/>
                </a:lnTo>
                <a:lnTo>
                  <a:pt x="18288000" y="10248900"/>
                </a:lnTo>
                <a:lnTo>
                  <a:pt x="0" y="1024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DAGK_ASBC8Y</dc:identifier>
  <dcterms:modified xsi:type="dcterms:W3CDTF">2011-08-01T06:04:30Z</dcterms:modified>
  <cp:revision>1</cp:revision>
  <dc:title>Blue Dark Professional Geometric Business Project Presentation </dc:title>
</cp:coreProperties>
</file>